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144000" cx="6858000"/>
  <p:notesSz cx="6858000" cy="9144000"/>
  <p:embeddedFontLst>
    <p:embeddedFont>
      <p:font typeface="Raleway"/>
      <p:regular r:id="rId7"/>
      <p:bold r:id="rId8"/>
      <p:italic r:id="rId9"/>
      <p:boldItalic r:id="rId10"/>
    </p:embeddedFont>
    <p:embeddedFont>
      <p:font typeface="Raleway ExtraBold"/>
      <p:bold r:id="rId11"/>
      <p:boldItalic r:id="rId12"/>
    </p:embeddedFont>
    <p:embeddedFont>
      <p:font typeface="Raleway Light"/>
      <p:regular r:id="rId13"/>
      <p:bold r:id="rId14"/>
      <p:italic r:id="rId15"/>
      <p:boldItalic r:id="rId16"/>
    </p:embeddedFont>
    <p:embeddedFont>
      <p:font typeface="Raleway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hU44v+tl17zeKp7Tli/AhDfO4J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Medium-boldItalic.fntdata"/><Relationship Id="rId11" Type="http://schemas.openxmlformats.org/officeDocument/2006/relationships/font" Target="fonts/RalewayExtraBold-bold.fntdata"/><Relationship Id="rId10" Type="http://schemas.openxmlformats.org/officeDocument/2006/relationships/font" Target="fonts/Raleway-boldItalic.fntdata"/><Relationship Id="rId21" Type="http://customschemas.google.com/relationships/presentationmetadata" Target="metadata"/><Relationship Id="rId13" Type="http://schemas.openxmlformats.org/officeDocument/2006/relationships/font" Target="fonts/RalewayLight-regular.fntdata"/><Relationship Id="rId12" Type="http://schemas.openxmlformats.org/officeDocument/2006/relationships/font" Target="fonts/Raleway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italic.fntdata"/><Relationship Id="rId15" Type="http://schemas.openxmlformats.org/officeDocument/2006/relationships/font" Target="fonts/RalewayLight-italic.fntdata"/><Relationship Id="rId14" Type="http://schemas.openxmlformats.org/officeDocument/2006/relationships/font" Target="fonts/RalewayLight-bold.fntdata"/><Relationship Id="rId17" Type="http://schemas.openxmlformats.org/officeDocument/2006/relationships/font" Target="fonts/RalewayMedium-regular.fntdata"/><Relationship Id="rId16" Type="http://schemas.openxmlformats.org/officeDocument/2006/relationships/font" Target="fonts/RalewayLigh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Medium-italic.fntdata"/><Relationship Id="rId6" Type="http://schemas.openxmlformats.org/officeDocument/2006/relationships/slide" Target="slides/slide1.xml"/><Relationship Id="rId18" Type="http://schemas.openxmlformats.org/officeDocument/2006/relationships/font" Target="fonts/RalewayMedium-bold.fntdata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772577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227798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8628763"/>
            <a:ext cx="6858000" cy="5152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4149"/>
            <a:ext cx="6858000" cy="17316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07441" y="896092"/>
            <a:ext cx="6005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ENGINEERING A SUCCESSFUL LOCAL SEARCH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4572000" y="2019778"/>
            <a:ext cx="1794923" cy="29471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4572000" y="1969168"/>
            <a:ext cx="1794923" cy="958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642558" y="2194418"/>
            <a:ext cx="17243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the Client Manager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4631146" y="2599692"/>
            <a:ext cx="16767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“We’re dealing with unpredictable situations just like anybody else, but good recruiting teams need to be prepared for that. Keeping a strong active pipeline is just what we did, and that’s how we approach every search, especially for great clients like this.”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Jessica Riney</a:t>
            </a:r>
            <a:b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Client Manager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4883857" y="5165540"/>
            <a:ext cx="1724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Region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Nor</a:t>
            </a: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theast 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4883857" y="5663592"/>
            <a:ext cx="1724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Industry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Manufacturing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4883857" y="6163876"/>
            <a:ext cx="1724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Role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Engineering Manager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4883857" y="6664160"/>
            <a:ext cx="1724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#twiceasnice Savings </a:t>
            </a:r>
            <a:b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$11,880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4883857" y="7164444"/>
            <a:ext cx="1724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Placement Guarantee </a:t>
            </a:r>
            <a:b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18-months</a:t>
            </a:r>
            <a:endParaRPr/>
          </a:p>
        </p:txBody>
      </p:sp>
      <p:cxnSp>
        <p:nvCxnSpPr>
          <p:cNvPr id="96" name="Google Shape;96;p1"/>
          <p:cNvCxnSpPr/>
          <p:nvPr/>
        </p:nvCxnSpPr>
        <p:spPr>
          <a:xfrm>
            <a:off x="4572000" y="5623948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1"/>
          <p:cNvCxnSpPr/>
          <p:nvPr/>
        </p:nvCxnSpPr>
        <p:spPr>
          <a:xfrm>
            <a:off x="4572000" y="5123663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5223957"/>
            <a:ext cx="258522" cy="254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"/>
          <p:cNvCxnSpPr/>
          <p:nvPr/>
        </p:nvCxnSpPr>
        <p:spPr>
          <a:xfrm>
            <a:off x="4572000" y="6624518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"/>
          <p:cNvCxnSpPr/>
          <p:nvPr/>
        </p:nvCxnSpPr>
        <p:spPr>
          <a:xfrm>
            <a:off x="4572000" y="6124233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"/>
          <p:cNvCxnSpPr/>
          <p:nvPr/>
        </p:nvCxnSpPr>
        <p:spPr>
          <a:xfrm>
            <a:off x="4572000" y="7625090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"/>
          <p:cNvCxnSpPr/>
          <p:nvPr/>
        </p:nvCxnSpPr>
        <p:spPr>
          <a:xfrm>
            <a:off x="4572000" y="7124803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"/>
          <p:cNvSpPr/>
          <p:nvPr/>
        </p:nvSpPr>
        <p:spPr>
          <a:xfrm>
            <a:off x="380191" y="1918543"/>
            <a:ext cx="38303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CLIENT</a:t>
            </a:r>
            <a:endParaRPr/>
          </a:p>
        </p:txBody>
      </p:sp>
      <p:sp>
        <p:nvSpPr>
          <p:cNvPr id="104" name="Google Shape;104;p1"/>
          <p:cNvSpPr/>
          <p:nvPr/>
        </p:nvSpPr>
        <p:spPr>
          <a:xfrm>
            <a:off x="380191" y="2151571"/>
            <a:ext cx="3979158" cy="55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 client is a plastic manufacturer in Pennsylvania. With a comprehensive product list, they need local staff ready to handle their growth and production operations.</a:t>
            </a:r>
            <a:endParaRPr sz="95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370850" y="2751326"/>
            <a:ext cx="38303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ROLE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370850" y="2984354"/>
            <a:ext cx="3979158" cy="1021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 Engineering Manager would need to be a leader and help guide a small engineering team. The client needed an engineer who could harness the diverse talent they already have to create a cohesive unit. They also needed a strong communicator who could strategically create and translate a new product vision into a production plan.</a:t>
            </a:r>
            <a:endParaRPr sz="95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370850" y="4063081"/>
            <a:ext cx="38303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CHALLENGE</a:t>
            </a:r>
            <a:endParaRPr/>
          </a:p>
        </p:txBody>
      </p:sp>
      <p:sp>
        <p:nvSpPr>
          <p:cNvPr id="108" name="Google Shape;108;p1"/>
          <p:cNvSpPr/>
          <p:nvPr/>
        </p:nvSpPr>
        <p:spPr>
          <a:xfrm>
            <a:off x="370850" y="4296110"/>
            <a:ext cx="3979158" cy="823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 candidate needed to have an outgoing personality to lead a team, along with a variety of engineering experience. Finding the right skillset can always be a challenge, but when the candidates need to be local, there’s an extra layer of difficulty.</a:t>
            </a: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380191" y="5012022"/>
            <a:ext cx="3830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HOW #TWICEASNICE PARTNERED</a:t>
            </a:r>
            <a:endParaRPr/>
          </a:p>
        </p:txBody>
      </p:sp>
      <p:sp>
        <p:nvSpPr>
          <p:cNvPr id="110" name="Google Shape;110;p1"/>
          <p:cNvSpPr/>
          <p:nvPr/>
        </p:nvSpPr>
        <p:spPr>
          <a:xfrm>
            <a:off x="380191" y="5255809"/>
            <a:ext cx="39792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#twiceasnice Recruiting isn’t a local recruiting firm, but we find local placements every day. With our tried-and-true, tested method, we interviewed 14 candidates and presented seven to the client for review. Despite the initially sourced candidate being on track for a 30-day placement, they found a new role. We immediately went back to the drawing board to source another winning candidate for our client.</a:t>
            </a:r>
            <a:endParaRPr/>
          </a:p>
        </p:txBody>
      </p:sp>
      <p:sp>
        <p:nvSpPr>
          <p:cNvPr id="111" name="Google Shape;111;p1"/>
          <p:cNvSpPr/>
          <p:nvPr/>
        </p:nvSpPr>
        <p:spPr>
          <a:xfrm>
            <a:off x="370850" y="6367340"/>
            <a:ext cx="3830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#TWICEASNICE RESULTS</a:t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370825" y="6588927"/>
            <a:ext cx="397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While this wasn’t our shortest search, the client had their accepted engineering manager introduced to them on day 80 with a placement on day 100. Once the winning candidate was introduced, it was just under a month to an accepted offer.</a:t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>
            <a:off x="370825" y="7329393"/>
            <a:ext cx="3830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WE’D LIKE TO PARTNER WITH YOU</a:t>
            </a:r>
            <a:endParaRPr/>
          </a:p>
        </p:txBody>
      </p:sp>
      <p:sp>
        <p:nvSpPr>
          <p:cNvPr id="114" name="Google Shape;114;p1"/>
          <p:cNvSpPr/>
          <p:nvPr/>
        </p:nvSpPr>
        <p:spPr>
          <a:xfrm>
            <a:off x="370825" y="7573180"/>
            <a:ext cx="3979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We help our clients save money and hire better with our custom-built searches, 9.9% fee, and 18-month guarantee. If you need to find a partner to work on your searches, contact us.</a:t>
            </a:r>
            <a:endParaRPr/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9840" y="5751835"/>
            <a:ext cx="272584" cy="25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9840" y="6201447"/>
            <a:ext cx="220203" cy="32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8708" y="6721160"/>
            <a:ext cx="272585" cy="26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8708" y="7237681"/>
            <a:ext cx="261610" cy="261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/>
          <p:nvPr/>
        </p:nvSpPr>
        <p:spPr>
          <a:xfrm>
            <a:off x="472759" y="561599"/>
            <a:ext cx="990600" cy="24622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CASE STUDY</a:t>
            </a:r>
            <a:endParaRPr/>
          </a:p>
        </p:txBody>
      </p:sp>
      <p:sp>
        <p:nvSpPr>
          <p:cNvPr id="120" name="Google Shape;120;p1"/>
          <p:cNvSpPr/>
          <p:nvPr/>
        </p:nvSpPr>
        <p:spPr>
          <a:xfrm>
            <a:off x="381358" y="8780047"/>
            <a:ext cx="170152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twonice.com </a:t>
            </a:r>
            <a:endParaRPr/>
          </a:p>
        </p:txBody>
      </p:sp>
      <p:pic>
        <p:nvPicPr>
          <p:cNvPr id="121" name="Google Shape;12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87829" y="8596757"/>
            <a:ext cx="597412" cy="59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/>
          <p:nvPr/>
        </p:nvSpPr>
        <p:spPr>
          <a:xfrm>
            <a:off x="2641167" y="8780311"/>
            <a:ext cx="15376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Save Money. Hire better</a:t>
            </a:r>
            <a:r>
              <a:rPr lang="en-U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2020-05-03T14:48:27Z</dcterms:created>
  <dc:creator>Microsoft Office User</dc:creator>
</cp:coreProperties>
</file>