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9144000" cx="6858000"/>
  <p:notesSz cx="6858000" cy="9144000"/>
  <p:embeddedFontLst>
    <p:embeddedFont>
      <p:font typeface="Raleway"/>
      <p:regular r:id="rId7"/>
      <p:bold r:id="rId8"/>
      <p:italic r:id="rId9"/>
      <p:boldItalic r:id="rId10"/>
    </p:embeddedFont>
    <p:embeddedFont>
      <p:font typeface="Raleway ExtraBold"/>
      <p:bold r:id="rId11"/>
      <p:boldItalic r:id="rId12"/>
    </p:embeddedFont>
    <p:embeddedFont>
      <p:font typeface="Raleway Light"/>
      <p:regular r:id="rId13"/>
      <p:bold r:id="rId14"/>
      <p:italic r:id="rId15"/>
      <p:boldItalic r:id="rId16"/>
    </p:embeddedFont>
    <p:embeddedFont>
      <p:font typeface="Raleway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iI8f/xFwC9rkApDHrJ1Lv0toGD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Medium-boldItalic.fntdata"/><Relationship Id="rId11" Type="http://schemas.openxmlformats.org/officeDocument/2006/relationships/font" Target="fonts/RalewayExtraBold-bold.fntdata"/><Relationship Id="rId10" Type="http://schemas.openxmlformats.org/officeDocument/2006/relationships/font" Target="fonts/Raleway-boldItalic.fntdata"/><Relationship Id="rId21" Type="http://customschemas.google.com/relationships/presentationmetadata" Target="metadata"/><Relationship Id="rId13" Type="http://schemas.openxmlformats.org/officeDocument/2006/relationships/font" Target="fonts/RalewayLight-regular.fntdata"/><Relationship Id="rId12" Type="http://schemas.openxmlformats.org/officeDocument/2006/relationships/font" Target="fonts/RalewayExtra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aleway-italic.fntdata"/><Relationship Id="rId15" Type="http://schemas.openxmlformats.org/officeDocument/2006/relationships/font" Target="fonts/RalewayLight-italic.fntdata"/><Relationship Id="rId14" Type="http://schemas.openxmlformats.org/officeDocument/2006/relationships/font" Target="fonts/RalewayLight-bold.fntdata"/><Relationship Id="rId17" Type="http://schemas.openxmlformats.org/officeDocument/2006/relationships/font" Target="fonts/RalewayMedium-regular.fntdata"/><Relationship Id="rId16" Type="http://schemas.openxmlformats.org/officeDocument/2006/relationships/font" Target="fonts/RalewayLigh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alewayMedium-italic.fntdata"/><Relationship Id="rId6" Type="http://schemas.openxmlformats.org/officeDocument/2006/relationships/slide" Target="slides/slide1.xml"/><Relationship Id="rId18" Type="http://schemas.openxmlformats.org/officeDocument/2006/relationships/font" Target="fonts/RalewayMedium-bold.fntdata"/><Relationship Id="rId7" Type="http://schemas.openxmlformats.org/officeDocument/2006/relationships/font" Target="fonts/Raleway-regular.fntdata"/><Relationship Id="rId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514350" y="1496484"/>
            <a:ext cx="5829300" cy="3183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857250" y="4802717"/>
            <a:ext cx="5143500" cy="220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528108" y="2377546"/>
            <a:ext cx="5801784" cy="591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1772577" y="3622015"/>
            <a:ext cx="7749117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1227798" y="2186121"/>
            <a:ext cx="7749117" cy="435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467916" y="2279653"/>
            <a:ext cx="5915025" cy="38036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7916" y="6119286"/>
            <a:ext cx="5915025" cy="200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72381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72381" y="2241551"/>
            <a:ext cx="2901255" cy="1098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3471863" y="2241551"/>
            <a:ext cx="2915543" cy="1098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3471863" y="3340100"/>
            <a:ext cx="2915543" cy="4912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8628763"/>
            <a:ext cx="6858000" cy="51523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0" y="4149"/>
            <a:ext cx="6858000" cy="173163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380191" y="797467"/>
            <a:ext cx="60050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MAKING MOVES: HIRING A VP OF DIGITAL MARKETING IN JUST 34 DAYS</a:t>
            </a:r>
            <a:endParaRPr/>
          </a:p>
        </p:txBody>
      </p:sp>
      <p:sp>
        <p:nvSpPr>
          <p:cNvPr id="87" name="Google Shape;87;p1"/>
          <p:cNvSpPr/>
          <p:nvPr/>
        </p:nvSpPr>
        <p:spPr>
          <a:xfrm>
            <a:off x="4572000" y="2019778"/>
            <a:ext cx="1794923" cy="29471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4572000" y="1969168"/>
            <a:ext cx="1794923" cy="9582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4642558" y="2194418"/>
            <a:ext cx="17243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From the Client Manager</a:t>
            </a: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4631146" y="2619517"/>
            <a:ext cx="1676700" cy="21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“The team working on this search was collaborating regularly to be sure we were aligned with the definition of a ‘rock star’ candidate…It’s really important to be an active listener, to hear what (the client is) telling you, and apply those insights to the search going forward.”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Kristina Leege</a:t>
            </a:r>
            <a:br>
              <a:rPr lang="en-US" sz="10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</a:br>
            <a:r>
              <a:rPr lang="en-US" sz="10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Client Manager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4883857" y="5165540"/>
            <a:ext cx="1724365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Region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Nor</a:t>
            </a:r>
            <a:r>
              <a:rPr lang="en-US" sz="10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theast </a:t>
            </a:r>
            <a:endParaRPr/>
          </a:p>
        </p:txBody>
      </p:sp>
      <p:sp>
        <p:nvSpPr>
          <p:cNvPr id="92" name="Google Shape;92;p1"/>
          <p:cNvSpPr/>
          <p:nvPr/>
        </p:nvSpPr>
        <p:spPr>
          <a:xfrm>
            <a:off x="4883857" y="5663592"/>
            <a:ext cx="1724365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Industry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Digital Marketing</a:t>
            </a:r>
            <a:endParaRPr/>
          </a:p>
        </p:txBody>
      </p:sp>
      <p:sp>
        <p:nvSpPr>
          <p:cNvPr id="93" name="Google Shape;93;p1"/>
          <p:cNvSpPr/>
          <p:nvPr/>
        </p:nvSpPr>
        <p:spPr>
          <a:xfrm>
            <a:off x="4883857" y="6163876"/>
            <a:ext cx="1724365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Role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VP of Digital Marketing</a:t>
            </a:r>
            <a:endParaRPr/>
          </a:p>
        </p:txBody>
      </p:sp>
      <p:sp>
        <p:nvSpPr>
          <p:cNvPr id="94" name="Google Shape;94;p1"/>
          <p:cNvSpPr/>
          <p:nvPr/>
        </p:nvSpPr>
        <p:spPr>
          <a:xfrm>
            <a:off x="4883857" y="6664160"/>
            <a:ext cx="1724365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#twiceasnice Savings </a:t>
            </a:r>
            <a:br>
              <a:rPr b="1" lang="en-US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10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$22,770</a:t>
            </a:r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4883857" y="7164444"/>
            <a:ext cx="1724365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Placement Guarantee </a:t>
            </a:r>
            <a:br>
              <a:rPr b="1" lang="en-US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10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18-months</a:t>
            </a:r>
            <a:endParaRPr/>
          </a:p>
        </p:txBody>
      </p:sp>
      <p:cxnSp>
        <p:nvCxnSpPr>
          <p:cNvPr id="96" name="Google Shape;96;p1"/>
          <p:cNvCxnSpPr/>
          <p:nvPr/>
        </p:nvCxnSpPr>
        <p:spPr>
          <a:xfrm>
            <a:off x="4572000" y="5623948"/>
            <a:ext cx="179492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" name="Google Shape;97;p1"/>
          <p:cNvCxnSpPr/>
          <p:nvPr/>
        </p:nvCxnSpPr>
        <p:spPr>
          <a:xfrm>
            <a:off x="4572000" y="5123663"/>
            <a:ext cx="179492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5223957"/>
            <a:ext cx="258522" cy="2544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1"/>
          <p:cNvCxnSpPr/>
          <p:nvPr/>
        </p:nvCxnSpPr>
        <p:spPr>
          <a:xfrm>
            <a:off x="4572000" y="6624518"/>
            <a:ext cx="179492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1"/>
          <p:cNvCxnSpPr/>
          <p:nvPr/>
        </p:nvCxnSpPr>
        <p:spPr>
          <a:xfrm>
            <a:off x="4572000" y="6124233"/>
            <a:ext cx="179492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1"/>
          <p:cNvCxnSpPr/>
          <p:nvPr/>
        </p:nvCxnSpPr>
        <p:spPr>
          <a:xfrm>
            <a:off x="4572000" y="7625090"/>
            <a:ext cx="179492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" name="Google Shape;102;p1"/>
          <p:cNvCxnSpPr/>
          <p:nvPr/>
        </p:nvCxnSpPr>
        <p:spPr>
          <a:xfrm>
            <a:off x="4572000" y="7124803"/>
            <a:ext cx="179492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" name="Google Shape;103;p1"/>
          <p:cNvSpPr/>
          <p:nvPr/>
        </p:nvSpPr>
        <p:spPr>
          <a:xfrm>
            <a:off x="380191" y="1918543"/>
            <a:ext cx="383030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THE CLIENT</a:t>
            </a:r>
            <a:endParaRPr/>
          </a:p>
        </p:txBody>
      </p:sp>
      <p:sp>
        <p:nvSpPr>
          <p:cNvPr id="104" name="Google Shape;104;p1"/>
          <p:cNvSpPr/>
          <p:nvPr/>
        </p:nvSpPr>
        <p:spPr>
          <a:xfrm>
            <a:off x="380191" y="2151571"/>
            <a:ext cx="3979158" cy="551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Our client is a digital marketing firm in the affiliate marketing space. They focus on helping consumers find the right products for them—from mattresses to invisible braces.</a:t>
            </a:r>
            <a:r>
              <a:rPr lang="en-US" sz="95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 </a:t>
            </a:r>
            <a:endParaRPr sz="950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370850" y="2751326"/>
            <a:ext cx="383030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THE ROLE</a:t>
            </a:r>
            <a:endParaRPr/>
          </a:p>
        </p:txBody>
      </p:sp>
      <p:sp>
        <p:nvSpPr>
          <p:cNvPr id="106" name="Google Shape;106;p1"/>
          <p:cNvSpPr/>
          <p:nvPr/>
        </p:nvSpPr>
        <p:spPr>
          <a:xfrm>
            <a:off x="370850" y="2984354"/>
            <a:ext cx="3979158" cy="1021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The VP of Marketing would lead a team that handles paid search digital marketing campaigns for our client.  Because this position was focused on growth and scaling the business with high-value partnerships, the client needed a leader skilled in digital marketing. We set out to find someone with a decade of experience in digital marketing and at least five years of experience in paid search.</a:t>
            </a:r>
            <a:endParaRPr sz="950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370850" y="4063081"/>
            <a:ext cx="383030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THE CHALLENGE</a:t>
            </a:r>
            <a:endParaRPr/>
          </a:p>
        </p:txBody>
      </p:sp>
      <p:sp>
        <p:nvSpPr>
          <p:cNvPr id="108" name="Google Shape;108;p1"/>
          <p:cNvSpPr/>
          <p:nvPr/>
        </p:nvSpPr>
        <p:spPr>
          <a:xfrm>
            <a:off x="370850" y="4296110"/>
            <a:ext cx="3979158" cy="8233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Because this search was for such a pivotal role within our client’s business, the pressure was on to deliver high-caliber candidates who could perform. Rightfully so, the client set the bar high for candidates but was willing to pay for the candidates they wanted to attract.</a:t>
            </a:r>
            <a:endParaRPr/>
          </a:p>
        </p:txBody>
      </p:sp>
      <p:sp>
        <p:nvSpPr>
          <p:cNvPr id="109" name="Google Shape;109;p1"/>
          <p:cNvSpPr/>
          <p:nvPr/>
        </p:nvSpPr>
        <p:spPr>
          <a:xfrm>
            <a:off x="380191" y="5159222"/>
            <a:ext cx="383030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HOW #TWICEASNICE PARTNERED</a:t>
            </a:r>
            <a:endParaRPr/>
          </a:p>
        </p:txBody>
      </p:sp>
      <p:sp>
        <p:nvSpPr>
          <p:cNvPr id="110" name="Google Shape;110;p1"/>
          <p:cNvSpPr/>
          <p:nvPr/>
        </p:nvSpPr>
        <p:spPr>
          <a:xfrm>
            <a:off x="380191" y="5403009"/>
            <a:ext cx="3979158" cy="8233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As with any high-level role, we scour our database of candidates to find the best of the best. We implemented our #twiceasnice strategy while continually collaborating and communicating with the client to ensure each candidate submitted was better than the next.</a:t>
            </a:r>
            <a:endParaRPr/>
          </a:p>
        </p:txBody>
      </p:sp>
      <p:sp>
        <p:nvSpPr>
          <p:cNvPr id="111" name="Google Shape;111;p1"/>
          <p:cNvSpPr/>
          <p:nvPr/>
        </p:nvSpPr>
        <p:spPr>
          <a:xfrm>
            <a:off x="370850" y="6295902"/>
            <a:ext cx="383030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#TWICEASNICE RESULTS</a:t>
            </a:r>
            <a:endParaRPr/>
          </a:p>
        </p:txBody>
      </p:sp>
      <p:sp>
        <p:nvSpPr>
          <p:cNvPr id="112" name="Google Shape;112;p1"/>
          <p:cNvSpPr/>
          <p:nvPr/>
        </p:nvSpPr>
        <p:spPr>
          <a:xfrm>
            <a:off x="370850" y="6539689"/>
            <a:ext cx="3979158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This search didn’t take long. In just eight days the client had the winning candidate in front of them. This search closed in a flash-just 34 days. That’s shorter than the typical time it takes to fill an average role in the US.</a:t>
            </a:r>
            <a:endParaRPr/>
          </a:p>
        </p:txBody>
      </p:sp>
      <p:sp>
        <p:nvSpPr>
          <p:cNvPr id="113" name="Google Shape;113;p1"/>
          <p:cNvSpPr/>
          <p:nvPr/>
        </p:nvSpPr>
        <p:spPr>
          <a:xfrm>
            <a:off x="370850" y="7335655"/>
            <a:ext cx="383030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WE’D LIKE TO PARTNER WITH YOU</a:t>
            </a:r>
            <a:endParaRPr/>
          </a:p>
        </p:txBody>
      </p:sp>
      <p:sp>
        <p:nvSpPr>
          <p:cNvPr id="114" name="Google Shape;114;p1"/>
          <p:cNvSpPr/>
          <p:nvPr/>
        </p:nvSpPr>
        <p:spPr>
          <a:xfrm>
            <a:off x="370850" y="7579442"/>
            <a:ext cx="3979158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We help our clients save money and hire better with our custom-built searches, 9.9% fee, and 18-month guarantee. If you need to find a partner to work on your searches, contact us.</a:t>
            </a:r>
            <a:endParaRPr/>
          </a:p>
        </p:txBody>
      </p:sp>
      <p:pic>
        <p:nvPicPr>
          <p:cNvPr id="115" name="Google Shape;11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09840" y="5751835"/>
            <a:ext cx="272584" cy="254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9840" y="6201447"/>
            <a:ext cx="220203" cy="32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98708" y="6721160"/>
            <a:ext cx="272585" cy="26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98708" y="7237681"/>
            <a:ext cx="261610" cy="26161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"/>
          <p:cNvSpPr/>
          <p:nvPr/>
        </p:nvSpPr>
        <p:spPr>
          <a:xfrm>
            <a:off x="472759" y="561599"/>
            <a:ext cx="990600" cy="24622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CASE STUDY</a:t>
            </a:r>
            <a:endParaRPr/>
          </a:p>
        </p:txBody>
      </p:sp>
      <p:sp>
        <p:nvSpPr>
          <p:cNvPr id="120" name="Google Shape;120;p1"/>
          <p:cNvSpPr/>
          <p:nvPr/>
        </p:nvSpPr>
        <p:spPr>
          <a:xfrm>
            <a:off x="381358" y="8780047"/>
            <a:ext cx="170152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twonice.com </a:t>
            </a:r>
            <a:endParaRPr/>
          </a:p>
        </p:txBody>
      </p:sp>
      <p:pic>
        <p:nvPicPr>
          <p:cNvPr id="121" name="Google Shape;121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87829" y="8596757"/>
            <a:ext cx="597412" cy="59741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/>
          <p:nvPr/>
        </p:nvSpPr>
        <p:spPr>
          <a:xfrm>
            <a:off x="2641167" y="8780311"/>
            <a:ext cx="153760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Save Money. Hire better</a:t>
            </a:r>
            <a:r>
              <a:rPr lang="en-US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2020-05-03T14:48:27Z</dcterms:created>
  <dc:creator>Microsoft Office User</dc:creator>
</cp:coreProperties>
</file>